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276" r:id="rId2"/>
    <p:sldId id="295" r:id="rId3"/>
    <p:sldId id="282" r:id="rId4"/>
  </p:sldIdLst>
  <p:sldSz cx="9906000" cy="6858000" type="A4"/>
  <p:notesSz cx="6807200" cy="99393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99566" autoAdjust="0"/>
  </p:normalViewPr>
  <p:slideViewPr>
    <p:cSldViewPr>
      <p:cViewPr varScale="1">
        <p:scale>
          <a:sx n="79" d="100"/>
          <a:sy n="79" d="100"/>
        </p:scale>
        <p:origin x="-90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orient="horz" pos="3132"/>
        <p:guide pos="2234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260" y="3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87975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45" y="4721192"/>
            <a:ext cx="4989714" cy="447424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l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260" y="9445464"/>
            <a:ext cx="2946945" cy="49388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497" tIns="47751" rIns="95497" bIns="47751" numCol="1" anchor="b" anchorCtr="0" compatLnSpc="1">
            <a:prstTxWarp prst="textNoShape">
              <a:avLst/>
            </a:prstTxWarp>
          </a:bodyPr>
          <a:lstStyle>
            <a:lvl1pPr algn="r" defTabSz="955518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/>
              <a:t>オープン＆ビッグデータ活用・地方創生推進機構</a:t>
            </a:r>
            <a:r>
              <a:rPr lang="ja-JP" altLang="en-US" sz="1600" kern="0" baseline="0" dirty="0" smtClean="0"/>
              <a:t> 事務局</a:t>
            </a:r>
            <a:endParaRPr lang="ja-JP" altLang="en-US" sz="1600" kern="0" dirty="0" smtClean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2792759" y="1772816"/>
            <a:ext cx="6912767" cy="43723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  <a:spAutoFit/>
          </a:bodyPr>
          <a:lstStyle>
            <a:lvl1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200" b="1" i="0" baseline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  <a:lvl2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2pPr>
            <a:lvl3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3pPr>
            <a:lvl4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4pPr>
            <a:lvl5pPr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Franklin Gothic Demi" pitchFamily="34" charset="0"/>
                <a:ea typeface="ＤＦＧ平成ゴシック体W7" pitchFamily="50" charset="-128"/>
              </a:defRPr>
            </a:lvl5pPr>
            <a:lvl6pPr marL="33627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6pPr>
            <a:lvl7pPr marL="672541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7pPr>
            <a:lvl8pPr marL="100881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8pPr>
            <a:lvl9pPr marL="1345082" algn="l" defTabSz="972616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tx1"/>
                </a:solidFill>
                <a:latin typeface="ＤＦＧ平成ゴシック体W7" pitchFamily="50" charset="-128"/>
                <a:ea typeface="ＤＦＧ平成ゴシック体W7" pitchFamily="50" charset="-128"/>
              </a:defRPr>
            </a:lvl9pPr>
          </a:lstStyle>
          <a:p>
            <a:pPr latinLnBrk="0"/>
            <a:r>
              <a:rPr lang="ja-JP" altLang="en-US" sz="2400" kern="0" dirty="0" smtClean="0"/>
              <a:t>オープン＆ビッグデータ活用・地方創生推進機構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Vitalizing Local Economy Organization by Open data &amp; Big data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</p:spPr>
        <p:txBody>
          <a:bodyPr/>
          <a:lstStyle/>
          <a:p>
            <a:r>
              <a:rPr lang="en-US" altLang="ja-JP" dirty="0" smtClean="0"/>
              <a:t>2015.3.30</a:t>
            </a:r>
            <a:endParaRPr lang="en-US" altLang="ja-JP" sz="20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3002220"/>
            <a:ext cx="6912767" cy="498788"/>
          </a:xfrm>
        </p:spPr>
        <p:txBody>
          <a:bodyPr/>
          <a:lstStyle/>
          <a:p>
            <a:r>
              <a:rPr lang="ja-JP" altLang="en-US" sz="2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来年度の検討事項</a:t>
            </a:r>
            <a:endParaRPr lang="ja-JP" altLang="en-US" sz="28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平成</a:t>
            </a:r>
            <a:r>
              <a:rPr kumimoji="1" lang="en-US" altLang="ja-JP" dirty="0" smtClean="0"/>
              <a:t>26</a:t>
            </a:r>
            <a:r>
              <a:rPr kumimoji="1" lang="ja-JP" altLang="en-US" dirty="0" smtClean="0"/>
              <a:t>年度　第３回データガバナンス委員会資料</a:t>
            </a:r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1"/>
          </p:nvPr>
        </p:nvSpPr>
        <p:spPr>
          <a:xfrm>
            <a:off x="8985448" y="188641"/>
            <a:ext cx="828873" cy="288032"/>
          </a:xfrm>
        </p:spPr>
        <p:txBody>
          <a:bodyPr anchor="ctr"/>
          <a:lstStyle/>
          <a:p>
            <a:r>
              <a:rPr kumimoji="1" lang="ja-JP" altLang="en-US" dirty="0" smtClean="0"/>
              <a:t>資料５</a:t>
            </a:r>
            <a:endParaRPr kumimoji="1" lang="ja-JP" altLang="en-US" dirty="0"/>
          </a:p>
        </p:txBody>
      </p:sp>
      <p:pic>
        <p:nvPicPr>
          <p:cNvPr id="1026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03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来年度の検討事項について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5310335"/>
          </a:xfrm>
        </p:spPr>
        <p:txBody>
          <a:bodyPr>
            <a:normAutofit/>
          </a:bodyPr>
          <a:lstStyle/>
          <a:p>
            <a:pPr marL="360000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dirty="0" smtClean="0">
                <a:solidFill>
                  <a:schemeClr val="bg2"/>
                </a:solidFill>
              </a:rPr>
              <a:t>平成</a:t>
            </a:r>
            <a:r>
              <a:rPr lang="en-US" altLang="ja-JP" dirty="0" smtClean="0">
                <a:solidFill>
                  <a:schemeClr val="bg2"/>
                </a:solidFill>
              </a:rPr>
              <a:t>27</a:t>
            </a:r>
            <a:r>
              <a:rPr lang="ja-JP" altLang="en-US" dirty="0" smtClean="0">
                <a:solidFill>
                  <a:schemeClr val="bg2"/>
                </a:solidFill>
              </a:rPr>
              <a:t>年度の検討候補として、以下があげられている</a:t>
            </a:r>
            <a:endParaRPr lang="en-US" altLang="ja-JP" dirty="0" smtClean="0">
              <a:solidFill>
                <a:schemeClr val="bg2"/>
              </a:solidFill>
            </a:endParaRPr>
          </a:p>
          <a:p>
            <a:pPr marL="312470" lvl="2" indent="0">
              <a:spcBef>
                <a:spcPts val="600"/>
              </a:spcBef>
              <a:buNone/>
            </a:pPr>
            <a:endParaRPr lang="en-US" altLang="ja-JP" sz="1700" dirty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「活用ガイドライン」の検討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活用側のオープンデータガイドラインを検討・作成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95699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solidFill>
                  <a:schemeClr val="bg2"/>
                </a:solidFill>
              </a:rPr>
              <a:t>これまでは、公開側のガイドラインを作成してきたが</a:t>
            </a:r>
            <a:r>
              <a:rPr lang="ja-JP" altLang="en-US" sz="1600" dirty="0" smtClean="0">
                <a:solidFill>
                  <a:schemeClr val="bg2"/>
                </a:solidFill>
              </a:rPr>
              <a:t>、それにくわえて、活用側の立場にたったガイドラインを、技術委員会、利活用・普及委員会などと連携して検討・作成。</a:t>
            </a:r>
            <a:endParaRPr lang="en-US" altLang="ja-JP" sz="1600" dirty="0" smtClean="0">
              <a:solidFill>
                <a:schemeClr val="bg2"/>
              </a:solidFill>
            </a:endParaRPr>
          </a:p>
          <a:p>
            <a:pPr marL="956995" lvl="3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600" dirty="0" smtClean="0">
                <a:solidFill>
                  <a:schemeClr val="bg2"/>
                </a:solidFill>
              </a:rPr>
              <a:t>盛り込むべき内容としては、活用側が留意すべき法的事項、ライセンスの違いに</a:t>
            </a:r>
            <a:r>
              <a:rPr lang="ja-JP" altLang="en-US" sz="1600" dirty="0" smtClean="0">
                <a:solidFill>
                  <a:schemeClr val="bg2"/>
                </a:solidFill>
              </a:rPr>
              <a:t>よる利用</a:t>
            </a:r>
            <a:r>
              <a:rPr lang="ja-JP" altLang="en-US" sz="1600" dirty="0" smtClean="0">
                <a:solidFill>
                  <a:schemeClr val="bg2"/>
                </a:solidFill>
              </a:rPr>
              <a:t>方法や表記方法などの</a:t>
            </a:r>
            <a:r>
              <a:rPr lang="ja-JP" altLang="en-US" sz="1600" dirty="0" smtClean="0">
                <a:solidFill>
                  <a:schemeClr val="bg2"/>
                </a:solidFill>
              </a:rPr>
              <a:t>相違、免責に関する啓発などが考えられる</a:t>
            </a:r>
            <a:endParaRPr lang="en-US" altLang="ja-JP" sz="1600" dirty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ja-JP" sz="2000" dirty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オープンデータガイドの更新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これまで作成してきたガイドラインを「公開ガイドライン」として更新を検討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endParaRPr lang="en-US" altLang="ja-JP" sz="1700" dirty="0" smtClean="0">
              <a:solidFill>
                <a:schemeClr val="bg2"/>
              </a:solidFill>
            </a:endParaRPr>
          </a:p>
          <a:p>
            <a:pPr marL="56647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2000" dirty="0" smtClean="0">
                <a:solidFill>
                  <a:schemeClr val="bg2"/>
                </a:solidFill>
              </a:rPr>
              <a:t>地方自治体におけるガバナンス面の課題調査</a:t>
            </a:r>
            <a:endParaRPr lang="en-US" altLang="ja-JP" sz="20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オープンデータに関する地方自治体のガバナンス面の課題を調査</a:t>
            </a:r>
            <a:endParaRPr lang="en-US" altLang="ja-JP" sz="1700" dirty="0" smtClean="0">
              <a:solidFill>
                <a:schemeClr val="bg2"/>
              </a:solidFill>
            </a:endParaRPr>
          </a:p>
          <a:p>
            <a:pPr marL="655370" lvl="2" indent="-3429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700" dirty="0" smtClean="0">
                <a:solidFill>
                  <a:schemeClr val="bg2"/>
                </a:solidFill>
              </a:rPr>
              <a:t>自治体</a:t>
            </a:r>
            <a:r>
              <a:rPr lang="ja-JP" altLang="en-US" sz="1700" dirty="0">
                <a:solidFill>
                  <a:schemeClr val="bg2"/>
                </a:solidFill>
              </a:rPr>
              <a:t>などから</a:t>
            </a:r>
            <a:r>
              <a:rPr lang="ja-JP" altLang="en-US" sz="1700" dirty="0" smtClean="0">
                <a:solidFill>
                  <a:schemeClr val="bg2"/>
                </a:solidFill>
              </a:rPr>
              <a:t>の相談対応や</a:t>
            </a:r>
            <a:r>
              <a:rPr lang="en-US" altLang="ja-JP" sz="1700" dirty="0" smtClean="0">
                <a:solidFill>
                  <a:schemeClr val="bg2"/>
                </a:solidFill>
              </a:rPr>
              <a:t>FAQ</a:t>
            </a:r>
            <a:r>
              <a:rPr lang="ja-JP" altLang="en-US" sz="1700" dirty="0" smtClean="0">
                <a:solidFill>
                  <a:schemeClr val="bg2"/>
                </a:solidFill>
              </a:rPr>
              <a:t>作成　など</a:t>
            </a:r>
            <a:endParaRPr lang="en-US" altLang="ja-JP" sz="1700" dirty="0">
              <a:solidFill>
                <a:schemeClr val="bg2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76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本法人の設立が承認されました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166</Words>
  <Application>Microsoft Office PowerPoint</Application>
  <PresentationFormat>A4 210 x 297 mm</PresentationFormat>
  <Paragraphs>19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VLEDパワポ基本テンプレート</vt:lpstr>
      <vt:lpstr>来年度の検討事項</vt:lpstr>
      <vt:lpstr>来年度の検討事項について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2015-03-27T02:24:08Z</dcterms:modified>
</cp:coreProperties>
</file>